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384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149940-F495-4A60-A36B-BFA9660815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AAA6220-D1D1-4505-9E57-9E5F04B97D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5DEED4-B8CC-40D5-815B-B706DD799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B1DECB-783B-498A-820A-280DA5B48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C4291B-61DF-4435-8DCC-DB15E13E0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235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D899A5-3FC8-4988-9F41-3FD0AD3ED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246375-477C-4572-83A7-CF9D0EF13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CAC933-2295-4103-925B-B3980A8E8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93E014-97FE-4A1F-B57B-19ABA2414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D7BCD3-318D-4A39-8623-1DA552D46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22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CDA0025-C8FE-4AFE-9E7E-E86368C24A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0E704A4-8A7C-4F23-9531-E9B273254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1E5711-93B6-4B8D-B823-A36DED5F8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9C2257-F22F-4C53-99FC-54C0E41E7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6B6BD3-57AC-4134-98CA-D32B361BB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839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477C8F-6AE6-487E-8059-C56B89A5B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0953E-A138-4BED-A00B-5D595DBED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2433DA-6DF4-4BCB-9548-77B5E4BCB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1D2651-159E-4052-9A74-DA88E7E68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022EB6-66A4-4763-9FCE-DCCC208BF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807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90EBDD-8275-4E5C-8374-7205AD7A7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F238BA-444A-4E72-A99F-CB6CBC726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D9B987-BC7A-41BC-8718-C74BC4A9B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600AA6-8A3F-4C19-B163-3D2831204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E5D0F4-CB76-4BD0-9F9E-0BF81118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0054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7EED47-82FF-4B48-998C-C2EE1BA72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3A11CC-B609-49A0-98A8-F2C00A192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F1F74EF-E34B-4B97-8C17-3E2BC744E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DAF5B0-FD38-415D-846C-A89C05CAF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A02F1D-66CC-4A84-A688-80FF95D96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C4F9C6-7271-4ACB-8A46-4C90BE8F7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0796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A04A7F-5B1F-45F4-9C3D-9483EFE66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7E3E28-0DBA-4A1F-87E1-785B889E5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A06F0DF-12D9-4489-AC91-C01D81C7E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BCC3E2A-F807-4231-B042-F783EDD1E9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D1CB49E-A0BA-401E-83FE-360CC6AFDC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7A1F836-600E-49D3-A98F-FCC341DB6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DC90653-A2AB-41CF-BBFD-2CF92EDE7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BD4C788-DBEC-4534-A82F-A688EBBD0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981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8831E-CE12-4BC4-A245-FA10821BA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7CD8A35-9972-4EBF-BCB7-754FD9A4A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BF92D28-6A5F-4FE3-B0CB-9EA723091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BC7C78B-3455-4AD5-B9BF-78EF1DDAE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833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1FD6391-4ECB-41CF-AD74-401D8B864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DCF28F3-84A2-49DA-ACEC-BE9E48A39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3485BC5-8A2F-453F-8D2E-0A6FACB1B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53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71134E-21FC-402B-8B72-EE30ED527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85251B-0475-43C7-97FC-75E877671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E2D9D8-5ACA-4B1B-8E42-6BFA08CD1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5F64F08-0A43-43BF-A3B9-10CA10C23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02F132A-0604-4B4C-A4F4-E4A4CE825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5BF7BF-EFE8-46F1-9801-A35B512CA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047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677AE7-3073-4FA5-B5A1-19D4347B8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3B0FBD4-225C-4986-B9DC-0FBFA422EB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727ECC-62A7-40D7-9F62-1A4547F8C6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1701A1-409B-47A6-8142-47B6897C5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093B62-5D2E-4A68-90F6-D08527168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E017F9-3BDF-4C79-9AEB-6D3D8F16A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4544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02C7062-FE5B-4A22-BDFE-8A01B0688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C34BA2-65B9-461A-9D45-C3E2D1FE0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286FF1-0576-45A6-986D-FF4BE46C96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EF825-08DF-4F89-B40A-C04E868D2B62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D7BF0F-B43D-4B7D-BB7A-F32A61E5B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D25033-9B85-4B16-B466-224DE240D7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F2BF8-1B01-4F86-B5FE-1080F988FB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6031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hyperlink" Target="https://learn.microsoft.com/zh-cn/windows/wsl/instal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hyperlink" Target="https://www.jetbrains.com/help/clion/how-to-use-wsl-development-environment-in-product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8B1476-9490-4D42-AAA5-FD922F9361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CST LAB0 </a:t>
            </a:r>
            <a:r>
              <a:rPr lang="zh-CN" altLang="en-US" dirty="0"/>
              <a:t>習題課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FAA1890-2BFB-4DA7-87A5-AAA49CB068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2023 </a:t>
            </a:r>
            <a:r>
              <a:rPr lang="zh-CN" altLang="en-US" dirty="0"/>
              <a:t>秋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2D5716E5-179E-4367-BB64-5D3FC3D1EB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84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3"/>
    </mc:Choice>
    <mc:Fallback xmlns="">
      <p:transition spd="slow" advTm="6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55D4D8-8549-413E-BE53-EDB300797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摘要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D6D9EC-1FAA-499F-AC18-98C07CD17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開發環境配置</a:t>
            </a:r>
            <a:endParaRPr lang="en-US" altLang="zh-CN" dirty="0"/>
          </a:p>
          <a:p>
            <a:pPr lvl="1"/>
            <a:r>
              <a:rPr lang="zh-CN" altLang="en-US" dirty="0"/>
              <a:t>開發工具</a:t>
            </a:r>
            <a:endParaRPr lang="en-US" altLang="zh-CN" dirty="0"/>
          </a:p>
          <a:p>
            <a:r>
              <a:rPr lang="en-US" altLang="zh-CN" dirty="0" err="1"/>
              <a:t>CLion</a:t>
            </a:r>
            <a:r>
              <a:rPr lang="en-US" altLang="zh-CN" dirty="0"/>
              <a:t> </a:t>
            </a:r>
            <a:r>
              <a:rPr lang="zh-CN" altLang="en-US" dirty="0"/>
              <a:t>工具使用舉例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教程僅供參考，並非唯一方案</a:t>
            </a:r>
            <a:endParaRPr lang="en-US" altLang="zh-CN" dirty="0"/>
          </a:p>
          <a:p>
            <a:r>
              <a:rPr lang="zh-CN" altLang="en-US" dirty="0"/>
              <a:t>善用搜尋引擎，選擇合適自身方案</a:t>
            </a:r>
            <a:endParaRPr lang="en-US" altLang="zh-CN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7086DFB2-85D7-4EAF-83A6-A46D5A339C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87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38"/>
    </mc:Choice>
    <mc:Fallback xmlns="">
      <p:transition spd="slow" advTm="20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9F1EDF-0FB1-4677-AD33-1C2FF1659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類</a:t>
            </a:r>
            <a:r>
              <a:rPr lang="en-US" altLang="zh-CN" dirty="0"/>
              <a:t>Unix </a:t>
            </a:r>
            <a:r>
              <a:rPr lang="zh-CN" altLang="en-US" dirty="0"/>
              <a:t>環境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6EA2CA-E6ED-4613-AAC4-CDAA0E2AD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各 </a:t>
            </a:r>
            <a:r>
              <a:rPr lang="en-US" altLang="zh-CN" dirty="0"/>
              <a:t>Linux</a:t>
            </a:r>
            <a:r>
              <a:rPr lang="zh-CN" altLang="en-US" dirty="0"/>
              <a:t> 發行版本</a:t>
            </a:r>
            <a:endParaRPr lang="en-US" altLang="zh-CN" dirty="0"/>
          </a:p>
          <a:p>
            <a:r>
              <a:rPr lang="en-US" altLang="zh-CN" dirty="0"/>
              <a:t>macOS</a:t>
            </a:r>
          </a:p>
          <a:p>
            <a:r>
              <a:rPr lang="en-US" altLang="zh-CN" dirty="0"/>
              <a:t>Windows </a:t>
            </a:r>
            <a:r>
              <a:rPr lang="zh-CN" altLang="en-US" dirty="0"/>
              <a:t>推薦使用 </a:t>
            </a:r>
            <a:r>
              <a:rPr lang="en-US" altLang="zh-CN" dirty="0"/>
              <a:t>WSL2</a:t>
            </a:r>
            <a:r>
              <a:rPr lang="zh-CN" altLang="en-US" dirty="0"/>
              <a:t>（</a:t>
            </a:r>
            <a:r>
              <a:rPr lang="zh-CN" altLang="en-US" dirty="0">
                <a:hlinkClick r:id="rId4"/>
              </a:rPr>
              <a:t>官方文檔</a:t>
            </a:r>
            <a:r>
              <a:rPr lang="zh-CN" altLang="en-US" dirty="0"/>
              <a:t>）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82F78010-59C5-4B48-AF3A-3EA3E10788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512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1"/>
    </mc:Choice>
    <mc:Fallback xmlns="">
      <p:transition spd="slow" advTm="21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BD96B5-14F5-4DBF-B8F7-F4C7E8EB9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開發工具選擇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6EA1E6-F412-4714-8CBA-09F8B28D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CLion</a:t>
            </a:r>
            <a:r>
              <a:rPr lang="zh-CN" altLang="en-US" dirty="0"/>
              <a:t>（推薦）</a:t>
            </a:r>
            <a:endParaRPr lang="en-US" altLang="zh-CN" dirty="0"/>
          </a:p>
          <a:p>
            <a:pPr lvl="1"/>
            <a:r>
              <a:rPr lang="zh-CN" altLang="en-US" dirty="0"/>
              <a:t>優秀的代碼補全、分析與調試器功能</a:t>
            </a:r>
            <a:endParaRPr lang="en-US" altLang="zh-CN" dirty="0"/>
          </a:p>
          <a:p>
            <a:pPr lvl="1"/>
            <a:r>
              <a:rPr lang="zh-CN" altLang="en-US" dirty="0"/>
              <a:t>教育認證：換用 </a:t>
            </a:r>
            <a:r>
              <a:rPr lang="en-US" altLang="zh-CN" dirty="0"/>
              <a:t>mails.thu.edu.cn </a:t>
            </a:r>
            <a:r>
              <a:rPr lang="zh-CN" altLang="en-US" dirty="0"/>
              <a:t>尾碼</a:t>
            </a:r>
            <a:endParaRPr lang="en-US" altLang="zh-CN" dirty="0"/>
          </a:p>
          <a:p>
            <a:pPr lvl="1"/>
            <a:r>
              <a:rPr lang="zh-CN" altLang="en-US" dirty="0"/>
              <a:t>推薦配合使用 </a:t>
            </a:r>
            <a:r>
              <a:rPr lang="en-US" altLang="zh-CN" dirty="0"/>
              <a:t>JetBrains Toolbox</a:t>
            </a:r>
          </a:p>
          <a:p>
            <a:r>
              <a:rPr lang="en-US" altLang="zh-CN" dirty="0"/>
              <a:t>Visual Studio Code</a:t>
            </a:r>
          </a:p>
          <a:p>
            <a:pPr lvl="1"/>
            <a:r>
              <a:rPr lang="zh-CN" altLang="en-US" dirty="0"/>
              <a:t>有一定代碼補全、分析與調試器功能</a:t>
            </a:r>
            <a:endParaRPr lang="en-US" altLang="zh-CN" dirty="0"/>
          </a:p>
          <a:p>
            <a:pPr lvl="1"/>
            <a:r>
              <a:rPr lang="zh-CN" altLang="en-US" dirty="0"/>
              <a:t>免費、輕量</a:t>
            </a:r>
            <a:endParaRPr lang="en-US" altLang="zh-CN" dirty="0"/>
          </a:p>
          <a:p>
            <a:pPr lvl="1"/>
            <a:r>
              <a:rPr lang="zh-CN" altLang="en-US" dirty="0"/>
              <a:t>有一定配置門檻</a:t>
            </a:r>
            <a:endParaRPr lang="en-US" altLang="zh-CN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AE0FE864-2E1A-46BF-A122-850726B636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387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09"/>
    </mc:Choice>
    <mc:Fallback xmlns="">
      <p:transition spd="slow" advTm="38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DBD5BA-89F5-4F0A-84E4-5BB444A52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 </a:t>
            </a:r>
            <a:r>
              <a:rPr lang="en-US" altLang="zh-CN" dirty="0"/>
              <a:t>WSL </a:t>
            </a:r>
            <a:r>
              <a:rPr lang="zh-CN" altLang="en-US" dirty="0"/>
              <a:t>與 </a:t>
            </a:r>
            <a:r>
              <a:rPr lang="en-US" altLang="zh-CN" dirty="0" err="1"/>
              <a:t>CLion</a:t>
            </a:r>
            <a:r>
              <a:rPr lang="en-US" altLang="zh-CN" dirty="0"/>
              <a:t> </a:t>
            </a:r>
            <a:r>
              <a:rPr lang="zh-CN" altLang="en-US" dirty="0"/>
              <a:t>進行開發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F29C73-5496-48B8-985A-7F1FD61FE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>
              <a:hlinkClick r:id="rId4"/>
            </a:endParaRPr>
          </a:p>
          <a:p>
            <a:r>
              <a:rPr lang="zh-CN" altLang="en-US" dirty="0"/>
              <a:t>參考</a:t>
            </a:r>
            <a:r>
              <a:rPr lang="zh-CN" altLang="en-US" dirty="0">
                <a:hlinkClick r:id="rId4"/>
              </a:rPr>
              <a:t>官方文檔</a:t>
            </a:r>
            <a:r>
              <a:rPr lang="zh-CN" altLang="en-US" dirty="0"/>
              <a:t>進行配置</a:t>
            </a:r>
            <a:endParaRPr lang="en-US" altLang="zh-CN" dirty="0"/>
          </a:p>
          <a:p>
            <a:pPr lvl="1"/>
            <a:r>
              <a:rPr lang="zh-CN" altLang="en-US" dirty="0"/>
              <a:t>安裝 </a:t>
            </a:r>
            <a:r>
              <a:rPr lang="en-US" altLang="zh-CN" dirty="0"/>
              <a:t>WSL</a:t>
            </a:r>
          </a:p>
          <a:p>
            <a:pPr lvl="1"/>
            <a:r>
              <a:rPr lang="zh-CN" altLang="en-US" dirty="0"/>
              <a:t>在 </a:t>
            </a:r>
            <a:r>
              <a:rPr lang="en-US" altLang="zh-CN" dirty="0"/>
              <a:t>WSL </a:t>
            </a:r>
            <a:r>
              <a:rPr lang="zh-CN" altLang="en-US" dirty="0"/>
              <a:t>中安裝 </a:t>
            </a:r>
            <a:r>
              <a:rPr lang="en-US" altLang="zh-CN" dirty="0" err="1"/>
              <a:t>CMake</a:t>
            </a:r>
            <a:r>
              <a:rPr lang="en-US" altLang="zh-CN" dirty="0"/>
              <a:t> </a:t>
            </a:r>
            <a:r>
              <a:rPr lang="zh-CN" altLang="en-US" dirty="0"/>
              <a:t>等工具</a:t>
            </a:r>
            <a:endParaRPr lang="en-US" altLang="zh-CN" dirty="0"/>
          </a:p>
          <a:p>
            <a:pPr lvl="1"/>
            <a:r>
              <a:rPr lang="zh-CN" altLang="en-US" dirty="0"/>
              <a:t>配置 </a:t>
            </a:r>
            <a:r>
              <a:rPr lang="en-US" altLang="zh-CN" dirty="0"/>
              <a:t>WSL </a:t>
            </a:r>
            <a:r>
              <a:rPr lang="zh-CN" altLang="en-US" dirty="0"/>
              <a:t>工具鏈（如圖）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64BAA07-52E5-4B22-8ED6-87CB1C2A77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5115" y="1825625"/>
            <a:ext cx="5817636" cy="4067271"/>
          </a:xfrm>
          <a:prstGeom prst="rect">
            <a:avLst/>
          </a:prstGeom>
        </p:spPr>
      </p:pic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8646E4DE-5E9C-456B-9004-514AF19874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0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4"/>
    </mc:Choice>
    <mc:Fallback xmlns="">
      <p:transition spd="slow" advTm="25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E2E41C-CF83-41BE-BAC1-DF3FD33FE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編寫 </a:t>
            </a:r>
            <a:r>
              <a:rPr lang="en-US" altLang="zh-CN" dirty="0"/>
              <a:t>CMakeLists.txt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2974FF-DC2D-4F89-8B54-954F6A97F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10596" cy="4351338"/>
          </a:xfrm>
        </p:spPr>
        <p:txBody>
          <a:bodyPr/>
          <a:lstStyle/>
          <a:p>
            <a:r>
              <a:rPr lang="zh-CN" altLang="en-US" dirty="0"/>
              <a:t>根據 </a:t>
            </a:r>
            <a:r>
              <a:rPr lang="en-US" altLang="zh-CN" dirty="0"/>
              <a:t>OJ </a:t>
            </a:r>
            <a:r>
              <a:rPr lang="zh-CN" altLang="en-US" dirty="0"/>
              <a:t>手冊調整相關參數</a:t>
            </a:r>
            <a:endParaRPr lang="en-US" altLang="zh-CN" dirty="0"/>
          </a:p>
          <a:p>
            <a:r>
              <a:rPr lang="zh-CN" altLang="en-US" dirty="0"/>
              <a:t>可以由</a:t>
            </a:r>
            <a:r>
              <a:rPr lang="en-US" altLang="zh-CN" dirty="0"/>
              <a:t> IDE </a:t>
            </a:r>
            <a:r>
              <a:rPr lang="zh-CN" altLang="en-US" dirty="0"/>
              <a:t>自動生成大部分內容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6FDF3EB-C25C-4CE2-B548-71B960B795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615" y="2207611"/>
            <a:ext cx="4985102" cy="2516692"/>
          </a:xfrm>
          <a:prstGeom prst="rect">
            <a:avLst/>
          </a:prstGeom>
        </p:spPr>
      </p:pic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9D0EB2EE-32FE-4AF6-88BD-687E627D26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76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52"/>
    </mc:Choice>
    <mc:Fallback xmlns="">
      <p:transition spd="slow" advTm="25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015ADB-B787-42E7-9BDA-FAF8731E7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使用調試器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8C44A3-8748-46B0-ABA7-850485BFE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B6C7898-D580-4716-BB94-3E43671B6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896" y="1690688"/>
            <a:ext cx="7800208" cy="5176706"/>
          </a:xfrm>
          <a:prstGeom prst="rect">
            <a:avLst/>
          </a:prstGeom>
        </p:spPr>
      </p:pic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2384BB8F-FDC8-41BE-BB0A-59719B1918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89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57"/>
    </mc:Choice>
    <mc:Fallback xmlns="">
      <p:transition spd="slow" advTm="133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1F5696-4CDC-44EB-A202-458ADC0A5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對拍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BD7010E-17F2-4BD9-977D-8564A57B1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694" y="2338297"/>
            <a:ext cx="5910306" cy="291467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4E4A2C8-153A-45C9-88DB-42AAA5CF9C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3702" y="1861444"/>
            <a:ext cx="5862604" cy="3868375"/>
          </a:xfrm>
          <a:prstGeom prst="rect">
            <a:avLst/>
          </a:prstGeom>
        </p:spPr>
      </p:pic>
      <p:pic>
        <p:nvPicPr>
          <p:cNvPr id="13" name="音频 12">
            <a:hlinkClick r:id="" action="ppaction://media"/>
            <a:extLst>
              <a:ext uri="{FF2B5EF4-FFF2-40B4-BE49-F238E27FC236}">
                <a16:creationId xmlns:a16="http://schemas.microsoft.com/office/drawing/2014/main" id="{A6405DD6-437E-498D-92A3-850156A605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987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44"/>
    </mc:Choice>
    <mc:Fallback xmlns="">
      <p:transition spd="slow" advTm="25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198</Words>
  <Application>Microsoft Office PowerPoint</Application>
  <PresentationFormat>와이드스크린</PresentationFormat>
  <Paragraphs>33</Paragraphs>
  <Slides>8</Slides>
  <Notes>0</Notes>
  <HiddenSlides>0</HiddenSlides>
  <MMClips>8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CST LAB0 習題課</vt:lpstr>
      <vt:lpstr>摘要</vt:lpstr>
      <vt:lpstr>類Unix 環境</vt:lpstr>
      <vt:lpstr>開發工具選擇</vt:lpstr>
      <vt:lpstr>使用 WSL 與 CLion 進行開發</vt:lpstr>
      <vt:lpstr>編寫 CMakeLists.txt</vt:lpstr>
      <vt:lpstr>使用調試器</vt:lpstr>
      <vt:lpstr>對拍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罗崚骁</dc:creator>
  <cp:lastModifiedBy>Terry C.</cp:lastModifiedBy>
  <cp:revision>151</cp:revision>
  <dcterms:created xsi:type="dcterms:W3CDTF">2023-09-23T08:53:48Z</dcterms:created>
  <dcterms:modified xsi:type="dcterms:W3CDTF">2024-04-03T00:24:57Z</dcterms:modified>
</cp:coreProperties>
</file>

<file path=docProps/thumbnail.jpeg>
</file>